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95" r:id="rId4"/>
    <p:sldId id="271" r:id="rId5"/>
    <p:sldId id="296" r:id="rId6"/>
    <p:sldId id="264" r:id="rId7"/>
    <p:sldId id="265" r:id="rId8"/>
    <p:sldId id="266" r:id="rId9"/>
    <p:sldId id="299" r:id="rId10"/>
    <p:sldId id="272" r:id="rId11"/>
    <p:sldId id="267" r:id="rId12"/>
    <p:sldId id="268" r:id="rId13"/>
    <p:sldId id="26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70" r:id="rId22"/>
    <p:sldId id="307" r:id="rId23"/>
    <p:sldId id="308" r:id="rId24"/>
    <p:sldId id="309" r:id="rId25"/>
    <p:sldId id="310" r:id="rId26"/>
    <p:sldId id="273" r:id="rId27"/>
    <p:sldId id="311" r:id="rId28"/>
    <p:sldId id="274" r:id="rId29"/>
    <p:sldId id="275" r:id="rId30"/>
    <p:sldId id="312" r:id="rId31"/>
    <p:sldId id="276" r:id="rId32"/>
    <p:sldId id="279" r:id="rId33"/>
    <p:sldId id="278" r:id="rId34"/>
    <p:sldId id="280" r:id="rId35"/>
    <p:sldId id="281" r:id="rId36"/>
    <p:sldId id="313" r:id="rId37"/>
    <p:sldId id="282" r:id="rId38"/>
    <p:sldId id="314" r:id="rId39"/>
    <p:sldId id="283" r:id="rId40"/>
    <p:sldId id="284" r:id="rId41"/>
    <p:sldId id="285" r:id="rId42"/>
    <p:sldId id="297" r:id="rId43"/>
    <p:sldId id="298" r:id="rId44"/>
    <p:sldId id="286" r:id="rId45"/>
    <p:sldId id="287" r:id="rId46"/>
    <p:sldId id="288" r:id="rId47"/>
    <p:sldId id="289" r:id="rId48"/>
    <p:sldId id="290" r:id="rId49"/>
    <p:sldId id="315" r:id="rId50"/>
    <p:sldId id="318" r:id="rId51"/>
    <p:sldId id="317" r:id="rId52"/>
    <p:sldId id="321" r:id="rId53"/>
    <p:sldId id="322" r:id="rId54"/>
    <p:sldId id="292" r:id="rId55"/>
    <p:sldId id="319" r:id="rId56"/>
    <p:sldId id="291" r:id="rId57"/>
    <p:sldId id="323" r:id="rId58"/>
    <p:sldId id="324" r:id="rId59"/>
    <p:sldId id="293" r:id="rId60"/>
    <p:sldId id="294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39933"/>
    <a:srgbClr val="006666"/>
    <a:srgbClr val="9966FF"/>
    <a:srgbClr val="66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32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8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27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61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5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5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7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269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29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58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4817-CA07-49FB-91C1-4D0E41A1A588}" type="datetimeFigureOut">
              <a:rPr lang="fr-CA" smtClean="0"/>
              <a:t>2021-02-03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5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>Le Livre de la jungle</a:t>
            </a:r>
            <a:r>
              <a:rPr lang="fr-CA" sz="4800" b="1" dirty="0" smtClean="0">
                <a:solidFill>
                  <a:schemeClr val="bg1"/>
                </a:solidFill>
              </a:rPr>
              <a:t/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sz="4800" b="1" dirty="0" smtClean="0">
                <a:solidFill>
                  <a:schemeClr val="bg1"/>
                </a:solidFill>
              </a:rPr>
              <a:t/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sz="4800" b="1" dirty="0" smtClean="0">
                <a:solidFill>
                  <a:schemeClr val="bg1"/>
                </a:solidFill>
              </a:rPr>
              <a:t>2   Comment vint la Crainte</a:t>
            </a:r>
            <a:r>
              <a:rPr lang="fr-CA" sz="4800" b="1" smtClean="0">
                <a:solidFill>
                  <a:schemeClr val="bg1"/>
                </a:solidFill>
              </a:rPr>
              <a:t/>
            </a:r>
            <a:br>
              <a:rPr lang="fr-CA" sz="4800" b="1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r>
              <a:rPr lang="fr-CA" sz="3600" b="1" dirty="0" smtClean="0">
                <a:solidFill>
                  <a:schemeClr val="bg1"/>
                </a:solidFill>
              </a:rPr>
              <a:t>Janvier 2021</a:t>
            </a:r>
            <a:endParaRPr lang="fr-CA" sz="36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95" y="657515"/>
            <a:ext cx="1476730" cy="14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61930" y="5780782"/>
            <a:ext cx="846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trouvent difficilement à manger.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doit manger du miel rance.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30" y="140869"/>
            <a:ext cx="8468139" cy="56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07884" y="5667132"/>
            <a:ext cx="9576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Tous les étangs sont asséchés. Le seul endroit où il y a un peu d’eau est la rivière </a:t>
            </a:r>
            <a:r>
              <a:rPr lang="fr-CA" sz="3200" dirty="0" err="1" smtClean="0"/>
              <a:t>Waingunga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84" y="177656"/>
            <a:ext cx="9576231" cy="53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61930" y="5667132"/>
            <a:ext cx="8136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s’installe sur le Roc de la Paix, lève sa trompe en l’air et proclame la « Trêve de l’eau ».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30" y="128925"/>
            <a:ext cx="8136835" cy="54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27364" y="5667132"/>
            <a:ext cx="10806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Trêve de l’eau signifie que tous peuvent aller boire dans la </a:t>
            </a:r>
            <a:r>
              <a:rPr lang="fr-CA" sz="3200" dirty="0" err="1" smtClean="0"/>
              <a:t>Waingunga</a:t>
            </a:r>
            <a:r>
              <a:rPr lang="fr-CA" sz="3200" dirty="0" smtClean="0"/>
              <a:t> sans se soucier d’être attaqué par un prédateur.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7" y="156336"/>
            <a:ext cx="9504166" cy="53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566713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: « Penses-tu que les pluies nous ont oubliés ? »</a:t>
            </a:r>
          </a:p>
          <a:p>
            <a:r>
              <a:rPr lang="fr-CA" sz="3200" dirty="0" err="1" smtClean="0"/>
              <a:t>Bagheera</a:t>
            </a:r>
            <a:r>
              <a:rPr lang="fr-CA" sz="3200" dirty="0" smtClean="0"/>
              <a:t> : </a:t>
            </a:r>
            <a:r>
              <a:rPr lang="fr-CA" sz="3200" smtClean="0"/>
              <a:t>« Oui, </a:t>
            </a:r>
            <a:r>
              <a:rPr lang="fr-CA" sz="3200" dirty="0" smtClean="0"/>
              <a:t>elles reviendront mais il faudra tenir bon jusque là ! »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7" y="121769"/>
            <a:ext cx="9649341" cy="54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41087" y="6173936"/>
            <a:ext cx="1063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et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 descendirent à la rivière </a:t>
            </a:r>
            <a:r>
              <a:rPr lang="fr-CA" sz="3200" dirty="0" err="1" smtClean="0"/>
              <a:t>Waingunga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7" y="99288"/>
            <a:ext cx="10631006" cy="59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46149" y="6273225"/>
            <a:ext cx="969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On y retrouvait </a:t>
            </a:r>
            <a:r>
              <a:rPr lang="fr-CA" sz="3200" dirty="0" err="1" smtClean="0"/>
              <a:t>Hathi</a:t>
            </a:r>
            <a:r>
              <a:rPr lang="fr-CA" sz="3200" dirty="0" smtClean="0"/>
              <a:t> et ses fils…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9" y="116826"/>
            <a:ext cx="9699702" cy="60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17073" y="6173936"/>
            <a:ext cx="911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… ainsi que tous les autres animaux de la jungle.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3" y="100818"/>
            <a:ext cx="9114213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7615" y="5753072"/>
            <a:ext cx="8443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Bagheera</a:t>
            </a:r>
            <a:r>
              <a:rPr lang="fr-CA" sz="3200" dirty="0" smtClean="0"/>
              <a:t> : « Ce pourrait être une bonne chasse. »</a:t>
            </a:r>
          </a:p>
          <a:p>
            <a:r>
              <a:rPr lang="fr-CA" sz="3200" dirty="0" smtClean="0"/>
              <a:t>Animaux : « La Trêve ! Rappelez-vous la Trêve ! »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15" y="187967"/>
            <a:ext cx="8173748" cy="55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9449" y="5753072"/>
            <a:ext cx="10633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Hahti</a:t>
            </a:r>
            <a:r>
              <a:rPr lang="fr-CA" sz="3200" dirty="0" smtClean="0"/>
              <a:t> : « Paix, la paix ! La Trêve est déclarée. Ce n’est pas le temps de parler de chasse,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49" y="101961"/>
            <a:ext cx="10633102" cy="55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868" y="5780782"/>
            <a:ext cx="12169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La Loi de la jungle est la plus vieille loi au monde. Elle a prévu presque tous les accidents possibles qui peuvent arriver au Peuple de la Jungle.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66" y="165729"/>
            <a:ext cx="8495589" cy="56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842" y="6174912"/>
            <a:ext cx="10824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hommes aussi enduraient.</a:t>
            </a:r>
            <a:endParaRPr lang="fr-CA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3" y="128929"/>
            <a:ext cx="10824313" cy="59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43916" y="5667132"/>
            <a:ext cx="9680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Shera</a:t>
            </a:r>
            <a:r>
              <a:rPr lang="fr-CA" sz="3200" dirty="0" smtClean="0"/>
              <a:t> Khan arrive, chiale contre </a:t>
            </a:r>
            <a:r>
              <a:rPr lang="fr-CA" sz="3200" dirty="0" err="1" smtClean="0"/>
              <a:t>Mowgli</a:t>
            </a:r>
            <a:r>
              <a:rPr lang="fr-CA" sz="3200" dirty="0" smtClean="0"/>
              <a:t>, souille l’eau de son jabot et se vante d’avoir tué un homme… par goût !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7" y="108277"/>
            <a:ext cx="9680365" cy="54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6636" y="5780782"/>
            <a:ext cx="10598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« Il a tué l’homme, ce qui est une honte, et par goût en plus ! » Les animaux s’étonnent de ce que </a:t>
            </a:r>
            <a:r>
              <a:rPr lang="fr-CA" sz="3200" dirty="0" err="1" smtClean="0"/>
              <a:t>Hathi</a:t>
            </a:r>
            <a:r>
              <a:rPr lang="fr-CA" sz="3200" dirty="0" smtClean="0"/>
              <a:t> ne le chicane pas.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35" y="133941"/>
            <a:ext cx="8303030" cy="55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26177" y="6273224"/>
            <a:ext cx="893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: « Tu as tué l’homme ? Par goût ?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29" y="156730"/>
            <a:ext cx="9174741" cy="61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33079" y="6177082"/>
            <a:ext cx="8916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Shere</a:t>
            </a:r>
            <a:r>
              <a:rPr lang="fr-CA" sz="3200" dirty="0" smtClean="0"/>
              <a:t> Khan : « Ô </a:t>
            </a:r>
            <a:r>
              <a:rPr lang="fr-CA" sz="3200" dirty="0" err="1" smtClean="0"/>
              <a:t>Hathi</a:t>
            </a:r>
            <a:r>
              <a:rPr lang="fr-CA" sz="3200" dirty="0" smtClean="0"/>
              <a:t>, c’était ma Nuit ! »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79" y="169068"/>
            <a:ext cx="8916266" cy="59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41813" y="5753034"/>
            <a:ext cx="8504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: « As-tu assez bu ? Tu as assez souillé la rivière comme ça. Tu peux t’en aller maintenant.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13" y="183540"/>
            <a:ext cx="8312620" cy="55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18310" y="5780782"/>
            <a:ext cx="10328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: « Quel est ce droit qui permet à </a:t>
            </a:r>
            <a:r>
              <a:rPr lang="fr-CA" sz="3200" dirty="0" err="1" smtClean="0"/>
              <a:t>Shere</a:t>
            </a:r>
            <a:r>
              <a:rPr lang="fr-CA" sz="3200" dirty="0" smtClean="0"/>
              <a:t> Khan de tuer l’homme ? Tuer l’homme est toujours une honte ? »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80" y="152302"/>
            <a:ext cx="9374120" cy="562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82244" y="6273224"/>
            <a:ext cx="8827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Bagheera</a:t>
            </a:r>
            <a:r>
              <a:rPr lang="fr-CA" sz="3200" dirty="0" smtClean="0"/>
              <a:t> : « Je ne sais pas. Demande-le à </a:t>
            </a:r>
            <a:r>
              <a:rPr lang="fr-CA" sz="3200" dirty="0" err="1" smtClean="0"/>
              <a:t>Hathi</a:t>
            </a:r>
            <a:r>
              <a:rPr lang="fr-CA" sz="3200" dirty="0" smtClean="0"/>
              <a:t>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44" y="107245"/>
            <a:ext cx="8827511" cy="60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45974" y="5780781"/>
            <a:ext cx="8548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: « C’est une vielle histoire. Mais nous avons tout notre temps, alors je vais vous la raconter…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4" y="104004"/>
            <a:ext cx="8548558" cy="56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4415" y="5780781"/>
            <a:ext cx="1066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éléphant était </a:t>
            </a:r>
            <a:r>
              <a:rPr lang="fr-CA" sz="3200" dirty="0" err="1" smtClean="0"/>
              <a:t>Tha</a:t>
            </a:r>
            <a:r>
              <a:rPr lang="fr-CA" sz="3200" dirty="0" smtClean="0"/>
              <a:t>. Il tira la terre du fond de l’océan, puis sculpta la jungle de ses défenses et de ses pattes.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1" y="114244"/>
            <a:ext cx="10313857" cy="55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22218" y="5780782"/>
            <a:ext cx="9887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Mais pour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qui n’avait jamais manqué de rien, cela entrait par une oreille et sortait par l’autre.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219278"/>
            <a:ext cx="9887119" cy="55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43000" y="5700815"/>
            <a:ext cx="9664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ne formait qu’un seul peuple. Ils étaient tous végétariens. 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79744"/>
            <a:ext cx="9829800" cy="55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71441" y="5780781"/>
            <a:ext cx="8448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Bien qu’il y avait assez de place et de nourriture pour tous, des querelles éclatèrent.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41" y="143695"/>
            <a:ext cx="8448529" cy="56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0148" y="5740951"/>
            <a:ext cx="11151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fait du Premier tigre le Maître de la jungle. En ce temps-là, le tigre n’avait pas les rayures noires qu’on lui connaît aujourd’hui.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7" y="77719"/>
            <a:ext cx="8440806" cy="56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3059" y="5701121"/>
            <a:ext cx="104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À un moment, il doit arbitrer une querelle entre 2 chevreuils. Ce faisant, il casse le cou de l’un d’eux.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59" y="179733"/>
            <a:ext cx="10400462" cy="544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69867" y="5731573"/>
            <a:ext cx="1005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Réalisant ce qu’il venait de faire, il se sauve et va se cacher dans les Marais du Nord.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7" y="102306"/>
            <a:ext cx="10052263" cy="5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72795" y="6214040"/>
            <a:ext cx="884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chicanes recommencent… </a:t>
            </a:r>
            <a:r>
              <a:rPr lang="fr-CA" sz="3200" dirty="0" err="1" smtClean="0"/>
              <a:t>Tha</a:t>
            </a:r>
            <a:r>
              <a:rPr lang="fr-CA" sz="3200" dirty="0" smtClean="0"/>
              <a:t> doit revenir…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94" y="158217"/>
            <a:ext cx="8846408" cy="58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51701" y="5845129"/>
            <a:ext cx="868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demanda ce qui se passait mais la jungle était toute affolée, personne ne voulait lui dire.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00" y="109300"/>
            <a:ext cx="8688594" cy="57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0510" y="6273224"/>
            <a:ext cx="1151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Puis il a trouvé le chevreuil mort.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0" y="79010"/>
            <a:ext cx="11510972" cy="6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7982" y="5780781"/>
            <a:ext cx="1136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Il a demandé qui avait tué le chevreuil ? Mais personne ne voulait le lui dire. Alors il commanda aux herbes de marquer le coupable.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00" y="109301"/>
            <a:ext cx="8472955" cy="55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6418" y="5780781"/>
            <a:ext cx="11242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demanda qui sera maintenant le Maître de la Jungle. Le Singe gris se propose. </a:t>
            </a:r>
            <a:r>
              <a:rPr lang="fr-CA" sz="3200" dirty="0" err="1" smtClean="0"/>
              <a:t>Tha</a:t>
            </a:r>
            <a:r>
              <a:rPr lang="fr-CA" sz="3200" dirty="0" smtClean="0"/>
              <a:t> éclate de rire et dit : « Qu’Il en soit ainsi… »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82" y="140701"/>
            <a:ext cx="10095029" cy="5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82436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voit passer </a:t>
            </a:r>
            <a:r>
              <a:rPr lang="fr-CA" sz="3200" dirty="0" err="1" smtClean="0"/>
              <a:t>Sahi</a:t>
            </a:r>
            <a:r>
              <a:rPr lang="fr-CA" sz="3200" dirty="0" smtClean="0"/>
              <a:t> qui se plaint que les herbes ne sont pas fraîches.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s’en moque, sachant que </a:t>
            </a:r>
            <a:r>
              <a:rPr lang="fr-CA" sz="3200" dirty="0" err="1" smtClean="0"/>
              <a:t>Sahi</a:t>
            </a:r>
            <a:r>
              <a:rPr lang="fr-CA" sz="3200" dirty="0" smtClean="0"/>
              <a:t> est très difficile pour sa nourriture.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19" y="88949"/>
            <a:ext cx="7818633" cy="51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0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29095" y="5334362"/>
            <a:ext cx="10616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Mais cela n’a pas duré. Le Singe gris n’était pas plus sage à ce moment-là qu’il ne l’est aujourd’hui. Il s’est vite mis à niaiser, les chicanes ont repris et… </a:t>
            </a:r>
            <a:r>
              <a:rPr lang="fr-CA" sz="3200" dirty="0" err="1" smtClean="0"/>
              <a:t>Tha</a:t>
            </a:r>
            <a:r>
              <a:rPr lang="fr-CA" sz="3200" dirty="0" smtClean="0"/>
              <a:t> a dû revenir encore une fois ! 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30" y="121600"/>
            <a:ext cx="7488776" cy="52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6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2673" y="5780781"/>
            <a:ext cx="10806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: « Vous avec connu la mort avec le Premier tigre, la honte avec le Singe gris. Maintenant, vous allez connaître la Crainte. »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823" y="199371"/>
            <a:ext cx="9922508" cy="55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2673" y="5780781"/>
            <a:ext cx="10806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n’avait jamais eu peur. Ils ont demandé à </a:t>
            </a:r>
            <a:r>
              <a:rPr lang="fr-CA" sz="3200" dirty="0" err="1" smtClean="0"/>
              <a:t>Tha</a:t>
            </a:r>
            <a:r>
              <a:rPr lang="fr-CA" sz="3200" dirty="0" smtClean="0"/>
              <a:t> ce que c’était que la Crainte.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65781"/>
            <a:ext cx="8591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65537" y="6178374"/>
            <a:ext cx="935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leur a dit qu’ils allaient la trouver puis la connaître.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37" y="151372"/>
            <a:ext cx="9355053" cy="5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506" y="6273224"/>
            <a:ext cx="91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C’est </a:t>
            </a:r>
            <a:r>
              <a:rPr lang="fr-CA" sz="3200" dirty="0" err="1" smtClean="0"/>
              <a:t>Mysa</a:t>
            </a:r>
            <a:r>
              <a:rPr lang="fr-CA" sz="3200" dirty="0" smtClean="0"/>
              <a:t> le buffle sauvage qui l’a trouvée.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06" y="93568"/>
            <a:ext cx="9129133" cy="60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8300" y="5780781"/>
            <a:ext cx="10837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Il l’a trouvée dans une grotte. C’était l’être sans poil. Il marchait sur ses pattes de derrière.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00" y="133349"/>
            <a:ext cx="10837846" cy="5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4713" y="5813159"/>
            <a:ext cx="11877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ont suivi </a:t>
            </a:r>
            <a:r>
              <a:rPr lang="fr-CA" sz="3200" dirty="0" err="1" smtClean="0"/>
              <a:t>Mysa</a:t>
            </a:r>
            <a:r>
              <a:rPr lang="fr-CA" sz="3200" dirty="0" smtClean="0"/>
              <a:t> et ils ont vu l’être sans poil. Ils ont eu peur. Ils ont commencé à se séparer en clans. Les ours avec les ours, etc.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58" y="145463"/>
            <a:ext cx="2769127" cy="30811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3" y="145464"/>
            <a:ext cx="3821184" cy="31178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10" y="145463"/>
            <a:ext cx="4899457" cy="31178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13" y="3328054"/>
            <a:ext cx="3585470" cy="25435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896" y="3342232"/>
            <a:ext cx="4875560" cy="25293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282" y="3328054"/>
            <a:ext cx="3201358" cy="25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48591" y="5288340"/>
            <a:ext cx="10494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est redescendu des Marais du Nord. Mais en chemin, la végétation l’a </a:t>
            </a:r>
            <a:r>
              <a:rPr lang="fr-CA" sz="3200" dirty="0"/>
              <a:t>marqué </a:t>
            </a:r>
            <a:r>
              <a:rPr lang="fr-CA" sz="3200" dirty="0" smtClean="0"/>
              <a:t>parce  </a:t>
            </a:r>
            <a:r>
              <a:rPr lang="fr-CA" sz="3200" dirty="0"/>
              <a:t>qu’il avait tué le chevreuil, </a:t>
            </a:r>
            <a:r>
              <a:rPr lang="fr-CA" sz="3200" dirty="0" smtClean="0"/>
              <a:t>et ce, comme </a:t>
            </a:r>
            <a:r>
              <a:rPr lang="fr-CA" sz="3200" dirty="0" err="1" smtClean="0"/>
              <a:t>Tha</a:t>
            </a:r>
            <a:r>
              <a:rPr lang="fr-CA" sz="3200" dirty="0" smtClean="0"/>
              <a:t> leur avait ordonné de le faire.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229902"/>
            <a:ext cx="7593496" cy="50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46643" y="208058"/>
            <a:ext cx="65485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L’être sans poil, c’était bien sûr l’homme.</a:t>
            </a:r>
          </a:p>
          <a:p>
            <a:endParaRPr lang="fr-CA" sz="3200" dirty="0"/>
          </a:p>
          <a:p>
            <a:r>
              <a:rPr lang="fr-CA" sz="3200" dirty="0" smtClean="0"/>
              <a:t>Le Premier tigre s’est présenté devant l’être sans poil qui l’a appelé le « Rayé qui vient de la nuit ». </a:t>
            </a:r>
          </a:p>
          <a:p>
            <a:endParaRPr lang="fr-CA" sz="3200" dirty="0"/>
          </a:p>
          <a:p>
            <a:r>
              <a:rPr lang="fr-CA" sz="3200" dirty="0" smtClean="0"/>
              <a:t>Et le </a:t>
            </a:r>
            <a:r>
              <a:rPr lang="fr-CA" sz="3200" dirty="0"/>
              <a:t>P</a:t>
            </a:r>
            <a:r>
              <a:rPr lang="fr-CA" sz="3200" dirty="0" smtClean="0"/>
              <a:t>remier tigre a eu peur. Il hurlait. </a:t>
            </a:r>
            <a:r>
              <a:rPr lang="fr-CA" sz="3200" dirty="0" err="1" smtClean="0"/>
              <a:t>Tha</a:t>
            </a:r>
            <a:r>
              <a:rPr lang="fr-CA" sz="3200" dirty="0" smtClean="0"/>
              <a:t> lui a demandé ce qu’il lui était arrivé.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6" y="208058"/>
            <a:ext cx="4317724" cy="64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9989" y="5780781"/>
            <a:ext cx="10952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: « Rends-moi mon pouvoir ô </a:t>
            </a:r>
            <a:r>
              <a:rPr lang="fr-CA" sz="3200" dirty="0" err="1" smtClean="0"/>
              <a:t>Tha</a:t>
            </a:r>
            <a:r>
              <a:rPr lang="fr-CA" sz="3200" dirty="0" smtClean="0"/>
              <a:t>, Je suis humilié. J’ai fui l’être sans poil. Il m’a appelé le Rayé. Pourquoi ? »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65" y="110757"/>
            <a:ext cx="9097667" cy="56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3153" y="5735412"/>
            <a:ext cx="10974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dit a </a:t>
            </a:r>
            <a:r>
              <a:rPr lang="fr-CA" sz="3200" dirty="0" err="1" smtClean="0"/>
              <a:t>Sahi</a:t>
            </a:r>
            <a:r>
              <a:rPr lang="fr-CA" sz="3200" dirty="0" smtClean="0"/>
              <a:t> : « Toute cette eau stupide est en train de s’en aller. Je ne pourrai plus plonger, je me fendrait la tête… »</a:t>
            </a:r>
            <a:endParaRPr lang="fr-CA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53" y="145473"/>
            <a:ext cx="10974580" cy="55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76744" y="5288340"/>
            <a:ext cx="993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: « Baigne-toi roule-toi alors. » Mais rien ne partait.</a:t>
            </a:r>
          </a:p>
          <a:p>
            <a:r>
              <a:rPr lang="fr-CA" sz="3200" dirty="0" smtClean="0"/>
              <a:t>Premier tigre : « Pourquoi cela m’arrive-t-il ? »</a:t>
            </a:r>
          </a:p>
          <a:p>
            <a:r>
              <a:rPr lang="fr-CA" sz="3200" dirty="0" err="1" smtClean="0"/>
              <a:t>Tha</a:t>
            </a:r>
            <a:r>
              <a:rPr lang="fr-CA" sz="3200" dirty="0" smtClean="0"/>
              <a:t> : « Parce que tu as tué le chevreuil. »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330" y="167974"/>
            <a:ext cx="8152535" cy="51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97577" y="5780781"/>
            <a:ext cx="9160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Premier tigre : « Souviens-toi que j’ai été le Maître de la jungle. Ne l’oublie pas, ô </a:t>
            </a:r>
            <a:r>
              <a:rPr lang="fr-CA" sz="3200" dirty="0" err="1" smtClean="0"/>
              <a:t>Tha</a:t>
            </a:r>
            <a:r>
              <a:rPr lang="fr-CA" sz="3200" dirty="0" smtClean="0"/>
              <a:t> !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76" y="71903"/>
            <a:ext cx="9160008" cy="57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94138" y="5780781"/>
            <a:ext cx="9212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: « Soit ! Une nuit par année, il en sera comme avant. Les tigres n’auront pas peur de l’être sans poil. »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38" y="151371"/>
            <a:ext cx="8963026" cy="562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5041" y="6273224"/>
            <a:ext cx="1122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alla boire et vit ses rayures. Cela le mit en colère.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4" y="83128"/>
            <a:ext cx="10859673" cy="61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1360" y="5730580"/>
            <a:ext cx="1148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Et un soir qu’il vit le Chacal de la </a:t>
            </a:r>
            <a:r>
              <a:rPr lang="fr-CA" sz="3200" dirty="0" smtClean="0"/>
              <a:t>lune (l’Étoile du berger), </a:t>
            </a:r>
            <a:r>
              <a:rPr lang="fr-CA" sz="3200" dirty="0"/>
              <a:t>il retourna à la grotte où il avait vu l’être sans </a:t>
            </a:r>
            <a:r>
              <a:rPr lang="fr-CA" sz="3200" dirty="0" smtClean="0"/>
              <a:t>poil et lui a cassé les reins.</a:t>
            </a:r>
          </a:p>
        </p:txBody>
      </p:sp>
      <p:sp>
        <p:nvSpPr>
          <p:cNvPr id="3" name="AutoShape 2" descr="Tigre"/>
          <p:cNvSpPr>
            <a:spLocks noChangeAspect="1" noChangeArrowheads="1"/>
          </p:cNvSpPr>
          <p:nvPr/>
        </p:nvSpPr>
        <p:spPr bwMode="auto">
          <a:xfrm>
            <a:off x="155574" y="-144463"/>
            <a:ext cx="6245225" cy="624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56" y="136833"/>
            <a:ext cx="9744489" cy="54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40950" y="5780782"/>
            <a:ext cx="991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Tha</a:t>
            </a:r>
            <a:r>
              <a:rPr lang="fr-CA" sz="3200" dirty="0" smtClean="0"/>
              <a:t> : « Est-ce là ta miséricorde ? Malheureux. Tu as appris à l’homme a tuer ! Et c’est un élève qui apprend vite.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36" y="99161"/>
            <a:ext cx="9046154" cy="56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48372" y="5780782"/>
            <a:ext cx="9670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est allé voir les autres animaux. Il aurait voulu que tout soit comme avant. Mais tous le fuyaient.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09" y="163995"/>
            <a:ext cx="7489049" cy="56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6117" y="5288339"/>
            <a:ext cx="10185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retourna à la grotte d’où il vit sortir un autre être sans poil qui vit le Premier tigre sur l’être mort. Alors il lui lança la bâton volant qui pique (une lance).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06" y="216014"/>
            <a:ext cx="9734173" cy="50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49116" y="5780782"/>
            <a:ext cx="7365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Premier tigre courut en hurlant jusqu’à ce qu’il ait arraché le bâton qui pique.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16" y="128498"/>
            <a:ext cx="7365047" cy="55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49188" y="5711466"/>
            <a:ext cx="10182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Il a dit que dorénavant, il ne mangerait plus les végétaux mais qu’il ne mangerait que des animaux.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8" y="138630"/>
            <a:ext cx="10182410" cy="55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6348" y="5780782"/>
            <a:ext cx="11012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Mais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va quand même en parler à </a:t>
            </a:r>
            <a:r>
              <a:rPr lang="fr-CA" sz="3200" dirty="0" err="1" smtClean="0"/>
              <a:t>Baloo</a:t>
            </a:r>
            <a:r>
              <a:rPr lang="fr-CA" sz="3200" dirty="0" smtClean="0"/>
              <a:t> qui prend un air sérieux. </a:t>
            </a:r>
            <a:r>
              <a:rPr lang="fr-CA" sz="3200" dirty="0" err="1" smtClean="0"/>
              <a:t>Baloo</a:t>
            </a:r>
            <a:r>
              <a:rPr lang="fr-CA" sz="3200" dirty="0" smtClean="0"/>
              <a:t> : « On va voir si le </a:t>
            </a:r>
            <a:r>
              <a:rPr lang="fr-CA" sz="3200" dirty="0" err="1" smtClean="0"/>
              <a:t>mowha</a:t>
            </a:r>
            <a:r>
              <a:rPr lang="fr-CA" sz="3200" dirty="0" smtClean="0"/>
              <a:t> va fleurir cette année ».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76" y="162338"/>
            <a:ext cx="8909247" cy="55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13401" y="5780781"/>
            <a:ext cx="9918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a mis sa trompe dans l’eau pour laisser savoir qu’il n’avait plus rien à dire. « Lâche mon oreille, petit frère ! </a:t>
            </a:r>
            <a:r>
              <a:rPr lang="fr-CA" sz="3200" smtClean="0"/>
              <a:t>»</a:t>
            </a:r>
            <a:endParaRPr lang="fr-CA" sz="32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01" y="144738"/>
            <a:ext cx="9924533" cy="54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8626" y="5735412"/>
            <a:ext cx="10614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Mais cette année, le </a:t>
            </a:r>
            <a:r>
              <a:rPr lang="fr-CA" sz="3200" dirty="0" err="1" smtClean="0"/>
              <a:t>mowha</a:t>
            </a:r>
            <a:r>
              <a:rPr lang="fr-CA" sz="3200" dirty="0" smtClean="0"/>
              <a:t> ne fleurit pas. La jungle passa du vert au jaune, puis du jaune au brun et enfin du brun au noir.</a:t>
            </a:r>
            <a:endParaRPr lang="fr-CA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85" y="119477"/>
            <a:ext cx="10370429" cy="56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51526" y="6050440"/>
            <a:ext cx="8905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Une chaleur intense s’abattit sur la jungle</a:t>
            </a:r>
            <a:endParaRPr lang="fr-CA" sz="3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26" y="173727"/>
            <a:ext cx="8905047" cy="57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909762"/>
            <a:ext cx="4743450" cy="30384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8338" y="6089731"/>
            <a:ext cx="1042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Tous les animaux souffraient de la faim.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8" y="107830"/>
            <a:ext cx="10426475" cy="58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5094</TotalTime>
  <Words>1327</Words>
  <Application>Microsoft Office PowerPoint</Application>
  <PresentationFormat>Grand écran</PresentationFormat>
  <Paragraphs>68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Thème Office</vt:lpstr>
      <vt:lpstr>Le Livre de la jungle  2   Comment vint la Crainte                           Janvier 2021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Terre</dc:title>
  <dc:creator>Michel Ducharme</dc:creator>
  <cp:lastModifiedBy>Michel Ducharme</cp:lastModifiedBy>
  <cp:revision>80</cp:revision>
  <dcterms:created xsi:type="dcterms:W3CDTF">2020-11-27T14:44:13Z</dcterms:created>
  <dcterms:modified xsi:type="dcterms:W3CDTF">2021-02-03T17:30:13Z</dcterms:modified>
</cp:coreProperties>
</file>