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70" r:id="rId5"/>
    <p:sldId id="271" r:id="rId6"/>
    <p:sldId id="272" r:id="rId7"/>
    <p:sldId id="287" r:id="rId8"/>
    <p:sldId id="288" r:id="rId9"/>
    <p:sldId id="285" r:id="rId10"/>
    <p:sldId id="283" r:id="rId11"/>
    <p:sldId id="273" r:id="rId12"/>
    <p:sldId id="274" r:id="rId13"/>
    <p:sldId id="276" r:id="rId14"/>
    <p:sldId id="275" r:id="rId15"/>
    <p:sldId id="277" r:id="rId16"/>
    <p:sldId id="278" r:id="rId17"/>
    <p:sldId id="286" r:id="rId18"/>
    <p:sldId id="265" r:id="rId19"/>
    <p:sldId id="282" r:id="rId20"/>
    <p:sldId id="284" r:id="rId21"/>
    <p:sldId id="266" r:id="rId22"/>
    <p:sldId id="281" r:id="rId23"/>
    <p:sldId id="289" r:id="rId24"/>
    <p:sldId id="290" r:id="rId25"/>
    <p:sldId id="267" r:id="rId26"/>
    <p:sldId id="268" r:id="rId27"/>
    <p:sldId id="279" r:id="rId28"/>
    <p:sldId id="28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323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78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427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761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50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02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72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921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269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029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58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4817-CA07-49FB-91C1-4D0E41A1A588}" type="datetimeFigureOut">
              <a:rPr lang="fr-CA" smtClean="0"/>
              <a:t>2020-11-30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0520-117E-4950-8F27-64305B13CB8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250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36571"/>
          </a:xfrm>
          <a:gradFill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CA" b="1" dirty="0" smtClean="0">
                <a:solidFill>
                  <a:schemeClr val="bg1"/>
                </a:solidFill>
              </a:rPr>
              <a:t>Histoire de la Terre</a:t>
            </a:r>
            <a:r>
              <a:rPr lang="fr-CA" b="1" dirty="0">
                <a:solidFill>
                  <a:schemeClr val="bg1"/>
                </a:solidFill>
              </a:rPr>
              <a:t/>
            </a:r>
            <a:br>
              <a:rPr lang="fr-CA" b="1" dirty="0">
                <a:solidFill>
                  <a:schemeClr val="bg1"/>
                </a:solidFill>
              </a:rPr>
            </a:br>
            <a:r>
              <a:rPr lang="fr-CA" b="1" dirty="0" smtClean="0">
                <a:solidFill>
                  <a:schemeClr val="bg1"/>
                </a:solidFill>
              </a:rPr>
              <a:t/>
            </a:r>
            <a:br>
              <a:rPr lang="fr-CA" b="1" dirty="0" smtClean="0">
                <a:solidFill>
                  <a:schemeClr val="bg1"/>
                </a:solidFill>
              </a:rPr>
            </a:br>
            <a:r>
              <a:rPr lang="fr-CA" b="1" dirty="0">
                <a:solidFill>
                  <a:schemeClr val="bg1"/>
                </a:solidFill>
              </a:rPr>
              <a:t/>
            </a:r>
            <a:br>
              <a:rPr lang="fr-CA" b="1" dirty="0">
                <a:solidFill>
                  <a:schemeClr val="bg1"/>
                </a:solidFill>
              </a:rPr>
            </a:br>
            <a:r>
              <a:rPr lang="fr-CA" b="1" dirty="0" smtClean="0">
                <a:solidFill>
                  <a:schemeClr val="bg1"/>
                </a:solidFill>
              </a:rPr>
              <a:t>                         </a:t>
            </a:r>
            <a:r>
              <a:rPr lang="fr-CA" sz="3600" b="1" dirty="0" smtClean="0">
                <a:solidFill>
                  <a:schemeClr val="bg1"/>
                </a:solidFill>
              </a:rPr>
              <a:t>novembre 2020</a:t>
            </a:r>
            <a:endParaRPr lang="fr-C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Surface de la Terre nouvellement créée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3279" y="1418748"/>
            <a:ext cx="7672973" cy="51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Collision avec </a:t>
            </a:r>
            <a:r>
              <a:rPr lang="fr-CA" b="1" dirty="0" err="1" smtClean="0">
                <a:solidFill>
                  <a:schemeClr val="bg1"/>
                </a:solidFill>
              </a:rPr>
              <a:t>Théïa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81614"/>
            <a:ext cx="9408676" cy="5376386"/>
          </a:xfrm>
        </p:spPr>
      </p:pic>
    </p:spTree>
    <p:extLst>
      <p:ext uri="{BB962C8B-B14F-4D97-AF65-F5344CB8AC3E}">
        <p14:creationId xmlns:p14="http://schemas.microsoft.com/office/powerpoint/2010/main" val="30825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Suite de la collision avec </a:t>
            </a:r>
            <a:r>
              <a:rPr lang="fr-CA" b="1" dirty="0" err="1" smtClean="0">
                <a:solidFill>
                  <a:schemeClr val="bg1"/>
                </a:solidFill>
              </a:rPr>
              <a:t>Théïa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59" y="1439544"/>
            <a:ext cx="7016681" cy="5266055"/>
          </a:xfrm>
        </p:spPr>
      </p:pic>
    </p:spTree>
    <p:extLst>
      <p:ext uri="{BB962C8B-B14F-4D97-AF65-F5344CB8AC3E}">
        <p14:creationId xmlns:p14="http://schemas.microsoft.com/office/powerpoint/2010/main" val="28289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Débris générés par la collision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09" y="1246292"/>
            <a:ext cx="7431720" cy="5611708"/>
          </a:xfrm>
        </p:spPr>
      </p:pic>
    </p:spTree>
    <p:extLst>
      <p:ext uri="{BB962C8B-B14F-4D97-AF65-F5344CB8AC3E}">
        <p14:creationId xmlns:p14="http://schemas.microsoft.com/office/powerpoint/2010/main" val="26377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Migration des débris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98" y="1398905"/>
            <a:ext cx="9397004" cy="5459095"/>
          </a:xfrm>
        </p:spPr>
      </p:pic>
    </p:spTree>
    <p:extLst>
      <p:ext uri="{BB962C8B-B14F-4D97-AF65-F5344CB8AC3E}">
        <p14:creationId xmlns:p14="http://schemas.microsoft.com/office/powerpoint/2010/main" val="25804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Création de la Lune à partir des débris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4239" y="1394301"/>
            <a:ext cx="7132321" cy="53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Mécanisme de création de la Lune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18" y="1439545"/>
            <a:ext cx="5086341" cy="5220836"/>
          </a:xfrm>
        </p:spPr>
      </p:pic>
    </p:spTree>
    <p:extLst>
      <p:ext uri="{BB962C8B-B14F-4D97-AF65-F5344CB8AC3E}">
        <p14:creationId xmlns:p14="http://schemas.microsoft.com/office/powerpoint/2010/main" val="5827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La Terre après la collision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77" y="1390174"/>
            <a:ext cx="9449646" cy="5315426"/>
          </a:xfrm>
        </p:spPr>
      </p:pic>
    </p:spTree>
    <p:extLst>
      <p:ext uri="{BB962C8B-B14F-4D97-AF65-F5344CB8AC3E}">
        <p14:creationId xmlns:p14="http://schemas.microsoft.com/office/powerpoint/2010/main" val="20610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La Terre bombardée par des météorites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44" y="1494885"/>
            <a:ext cx="9051101" cy="5363115"/>
          </a:xfrm>
        </p:spPr>
      </p:pic>
    </p:spTree>
    <p:extLst>
      <p:ext uri="{BB962C8B-B14F-4D97-AF65-F5344CB8AC3E}">
        <p14:creationId xmlns:p14="http://schemas.microsoft.com/office/powerpoint/2010/main" val="31678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Arrivée de l’eau sur la Terre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68" y="1392396"/>
            <a:ext cx="7727464" cy="5323364"/>
          </a:xfrm>
        </p:spPr>
      </p:pic>
    </p:spTree>
    <p:extLst>
      <p:ext uri="{BB962C8B-B14F-4D97-AF65-F5344CB8AC3E}">
        <p14:creationId xmlns:p14="http://schemas.microsoft.com/office/powerpoint/2010/main" val="34913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Pouponnière d’étoiles, naissance du Soleil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66" y="1354042"/>
            <a:ext cx="5663867" cy="52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La Terre primitive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27" y="1398904"/>
            <a:ext cx="7321496" cy="5316855"/>
          </a:xfrm>
        </p:spPr>
      </p:pic>
    </p:spTree>
    <p:extLst>
      <p:ext uri="{BB962C8B-B14F-4D97-AF65-F5344CB8AC3E}">
        <p14:creationId xmlns:p14="http://schemas.microsoft.com/office/powerpoint/2010/main" val="34125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err="1" smtClean="0">
                <a:solidFill>
                  <a:schemeClr val="bg1"/>
                </a:solidFill>
              </a:rPr>
              <a:t>Stromatolites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78" y="1447672"/>
            <a:ext cx="7935244" cy="5306695"/>
          </a:xfrm>
        </p:spPr>
      </p:pic>
    </p:spTree>
    <p:extLst>
      <p:ext uri="{BB962C8B-B14F-4D97-AF65-F5344CB8AC3E}">
        <p14:creationId xmlns:p14="http://schemas.microsoft.com/office/powerpoint/2010/main" val="36660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err="1" smtClean="0">
                <a:solidFill>
                  <a:schemeClr val="bg1"/>
                </a:solidFill>
              </a:rPr>
              <a:t>Stromatolites</a:t>
            </a:r>
            <a:r>
              <a:rPr lang="fr-CA" b="1" dirty="0" smtClean="0">
                <a:solidFill>
                  <a:schemeClr val="bg1"/>
                </a:solidFill>
              </a:rPr>
              <a:t> (</a:t>
            </a:r>
            <a:r>
              <a:rPr lang="fr-CA" b="1" dirty="0" err="1" smtClean="0">
                <a:solidFill>
                  <a:schemeClr val="bg1"/>
                </a:solidFill>
              </a:rPr>
              <a:t>grois</a:t>
            </a:r>
            <a:r>
              <a:rPr lang="fr-CA" b="1" dirty="0" smtClean="0">
                <a:solidFill>
                  <a:schemeClr val="bg1"/>
                </a:solidFill>
              </a:rPr>
              <a:t> plan)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19" name="Espace réservé du contenu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4" y="1479074"/>
            <a:ext cx="10209212" cy="5104606"/>
          </a:xfrm>
        </p:spPr>
      </p:pic>
    </p:spTree>
    <p:extLst>
      <p:ext uri="{BB962C8B-B14F-4D97-AF65-F5344CB8AC3E}">
        <p14:creationId xmlns:p14="http://schemas.microsoft.com/office/powerpoint/2010/main" val="25466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La Terre </a:t>
            </a:r>
            <a:r>
              <a:rPr lang="fr-CA" b="1" dirty="0" smtClean="0">
                <a:solidFill>
                  <a:schemeClr val="bg1"/>
                </a:solidFill>
              </a:rPr>
              <a:t>boule de neige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fficher l’image sour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11" y="1398904"/>
            <a:ext cx="9251177" cy="526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Évolution de la </a:t>
            </a:r>
            <a:r>
              <a:rPr lang="fr-CA" b="1" dirty="0" smtClean="0">
                <a:solidFill>
                  <a:schemeClr val="bg1"/>
                </a:solidFill>
              </a:rPr>
              <a:t>Terre </a:t>
            </a:r>
            <a:r>
              <a:rPr lang="fr-CA" b="1" dirty="0" smtClean="0">
                <a:solidFill>
                  <a:schemeClr val="bg1"/>
                </a:solidFill>
              </a:rPr>
              <a:t>boule de neige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8" y="1514634"/>
            <a:ext cx="10451722" cy="4784566"/>
          </a:xfrm>
        </p:spPr>
      </p:pic>
    </p:spTree>
    <p:extLst>
      <p:ext uri="{BB962C8B-B14F-4D97-AF65-F5344CB8AC3E}">
        <p14:creationId xmlns:p14="http://schemas.microsoft.com/office/powerpoint/2010/main" val="41053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Apparition de la vie (3 Ga)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2169"/>
            <a:ext cx="10515600" cy="4598613"/>
          </a:xfrm>
        </p:spPr>
      </p:pic>
    </p:spTree>
    <p:extLst>
      <p:ext uri="{BB962C8B-B14F-4D97-AF65-F5344CB8AC3E}">
        <p14:creationId xmlns:p14="http://schemas.microsoft.com/office/powerpoint/2010/main" val="35362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Premières formes de vie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95" y="1439545"/>
            <a:ext cx="9632809" cy="5418455"/>
          </a:xfrm>
        </p:spPr>
      </p:pic>
    </p:spTree>
    <p:extLst>
      <p:ext uri="{BB962C8B-B14F-4D97-AF65-F5344CB8AC3E}">
        <p14:creationId xmlns:p14="http://schemas.microsoft.com/office/powerpoint/2010/main" val="31093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Évolution de la vie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03" y="1246292"/>
            <a:ext cx="8116938" cy="5411292"/>
          </a:xfrm>
        </p:spPr>
      </p:pic>
    </p:spTree>
    <p:extLst>
      <p:ext uri="{BB962C8B-B14F-4D97-AF65-F5344CB8AC3E}">
        <p14:creationId xmlns:p14="http://schemas.microsoft.com/office/powerpoint/2010/main" val="25319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Chronologie de la vie sur la Terre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70" y="1441290"/>
            <a:ext cx="6724190" cy="5416710"/>
          </a:xfrm>
        </p:spPr>
      </p:pic>
    </p:spTree>
    <p:extLst>
      <p:ext uri="{BB962C8B-B14F-4D97-AF65-F5344CB8AC3E}">
        <p14:creationId xmlns:p14="http://schemas.microsoft.com/office/powerpoint/2010/main" val="22597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Formation du Système solaire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390682"/>
            <a:ext cx="4805423" cy="5351494"/>
          </a:xfrm>
        </p:spPr>
      </p:pic>
    </p:spTree>
    <p:extLst>
      <p:ext uri="{BB962C8B-B14F-4D97-AF65-F5344CB8AC3E}">
        <p14:creationId xmlns:p14="http://schemas.microsoft.com/office/powerpoint/2010/main" val="37599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Disque protoplanétaire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62" y="1398905"/>
            <a:ext cx="9759276" cy="5459095"/>
          </a:xfrm>
        </p:spPr>
      </p:pic>
    </p:spTree>
    <p:extLst>
      <p:ext uri="{BB962C8B-B14F-4D97-AF65-F5344CB8AC3E}">
        <p14:creationId xmlns:p14="http://schemas.microsoft.com/office/powerpoint/2010/main" val="4893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Formation des planètes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41" y="1398904"/>
            <a:ext cx="9021117" cy="5286375"/>
          </a:xfrm>
        </p:spPr>
      </p:pic>
    </p:spTree>
    <p:extLst>
      <p:ext uri="{BB962C8B-B14F-4D97-AF65-F5344CB8AC3E}">
        <p14:creationId xmlns:p14="http://schemas.microsoft.com/office/powerpoint/2010/main" val="22469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Tailles relatives des planètes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7" y="1504959"/>
            <a:ext cx="9524986" cy="53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Migration des planètes géantes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51489"/>
            <a:ext cx="10563146" cy="4446111"/>
          </a:xfrm>
        </p:spPr>
      </p:pic>
    </p:spTree>
    <p:extLst>
      <p:ext uri="{BB962C8B-B14F-4D97-AF65-F5344CB8AC3E}">
        <p14:creationId xmlns:p14="http://schemas.microsoft.com/office/powerpoint/2010/main" val="1416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Ordre actuel des planètes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48" y="1447641"/>
            <a:ext cx="9252903" cy="5218462"/>
          </a:xfrm>
        </p:spPr>
      </p:pic>
    </p:spTree>
    <p:extLst>
      <p:ext uri="{BB962C8B-B14F-4D97-AF65-F5344CB8AC3E}">
        <p14:creationId xmlns:p14="http://schemas.microsoft.com/office/powerpoint/2010/main" val="15233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67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La Terre boule de feu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16" y="1480184"/>
            <a:ext cx="7807643" cy="5205095"/>
          </a:xfrm>
        </p:spPr>
      </p:pic>
    </p:spTree>
    <p:extLst>
      <p:ext uri="{BB962C8B-B14F-4D97-AF65-F5344CB8AC3E}">
        <p14:creationId xmlns:p14="http://schemas.microsoft.com/office/powerpoint/2010/main" val="5086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134</Words>
  <Application>Microsoft Office PowerPoint</Application>
  <PresentationFormat>Grand écran</PresentationFormat>
  <Paragraphs>28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Thème Office</vt:lpstr>
      <vt:lpstr>Histoire de la Terre                            novembre 2020</vt:lpstr>
      <vt:lpstr>Pouponnière d’étoiles, naissance du Soleil</vt:lpstr>
      <vt:lpstr>Formation du Système solaire</vt:lpstr>
      <vt:lpstr>Disque protoplanétaire</vt:lpstr>
      <vt:lpstr>Formation des planètes</vt:lpstr>
      <vt:lpstr>Tailles relatives des planètes</vt:lpstr>
      <vt:lpstr>Migration des planètes géantes</vt:lpstr>
      <vt:lpstr>Ordre actuel des planètes</vt:lpstr>
      <vt:lpstr>La Terre boule de feu</vt:lpstr>
      <vt:lpstr>Surface de la Terre nouvellement créée</vt:lpstr>
      <vt:lpstr>Collision avec Théïa</vt:lpstr>
      <vt:lpstr>Suite de la collision avec Théïa</vt:lpstr>
      <vt:lpstr>Débris générés par la collision</vt:lpstr>
      <vt:lpstr>Migration des débris</vt:lpstr>
      <vt:lpstr>Création de la Lune à partir des débris</vt:lpstr>
      <vt:lpstr>Mécanisme de création de la Lune</vt:lpstr>
      <vt:lpstr>La Terre après la collision</vt:lpstr>
      <vt:lpstr>La Terre bombardée par des météorites</vt:lpstr>
      <vt:lpstr>Arrivée de l’eau sur la Terre</vt:lpstr>
      <vt:lpstr>La Terre primitive</vt:lpstr>
      <vt:lpstr>Stromatolites</vt:lpstr>
      <vt:lpstr>Stromatolites (grois plan)</vt:lpstr>
      <vt:lpstr>La Terre boule de neige</vt:lpstr>
      <vt:lpstr>Évolution de la Terre boule de neige</vt:lpstr>
      <vt:lpstr>Apparition de la vie (3 Ga)</vt:lpstr>
      <vt:lpstr>Premières formes de vie</vt:lpstr>
      <vt:lpstr>Évolution de la vie</vt:lpstr>
      <vt:lpstr>Chronologie de la vie sur la Terre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la Terre</dc:title>
  <dc:creator>Michel Ducharme</dc:creator>
  <cp:lastModifiedBy>Michel Ducharme</cp:lastModifiedBy>
  <cp:revision>17</cp:revision>
  <dcterms:created xsi:type="dcterms:W3CDTF">2020-11-27T14:44:13Z</dcterms:created>
  <dcterms:modified xsi:type="dcterms:W3CDTF">2020-11-30T14:02:45Z</dcterms:modified>
</cp:coreProperties>
</file>